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9" r:id="rId7"/>
    <p:sldId id="258" r:id="rId8"/>
    <p:sldId id="263" r:id="rId9"/>
    <p:sldId id="262" r:id="rId10"/>
    <p:sldId id="26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FF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22FF3E-0395-4A15-B73D-6A385B320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DBC5B14-024F-4384-9078-548F2B366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596A9C5-F5B6-4C22-AA2E-F2D5CAB8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867C6A8-E68C-466D-B2F9-E5BD8A25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62D64F1-965D-4C63-A37C-3B4E76EF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0072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7A631-1AD8-4590-9E20-DDED6EE7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21198E4-087D-425C-802D-8F3E83037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B8E3C74-B295-4364-9ACE-DA5E5D6D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FB2EB8D-2E4A-4AC6-A547-ED28DEB5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016A9C-84F7-4F84-B960-7145AF05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6F014C5-6711-499E-A5DD-23F49F33C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7259D16-2ED8-4240-8EBF-CC0DA808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E2357A9-CC5E-46B8-AF58-4943B59C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AB26B8D-42F2-46C4-9526-A34DB666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E4854E9-7B11-44FC-8E5A-07BB88E3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33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536DB7-3FE5-4136-B08F-315FBD54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293992D-5D9A-4D9A-82B4-8C31E88D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214715-D6E1-496C-A01F-E0342C0C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CD6C430-2887-4CA9-8E1E-E1262216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C4DA208-ED8C-4780-B337-637AF013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8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D717E9-F097-434B-9BB8-6F54A1A8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15D0756-662F-43F5-A758-249E06370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FC72CB2-5505-4E04-9A77-8CA3E15C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E267C2-470A-4329-863F-3CE4EE99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AD4EF88-6109-4214-8ED4-0210F0D5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633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6B3F75-EC39-4C36-8F32-3F1E79B8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3BC0219-CADF-433E-9BFC-4A2A5FCCD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BD04A8D-C7A9-4303-A1C6-02048273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B79E36E-40C2-4A81-A623-01AC6E55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432709C-B4B8-423D-B64C-9ABD8944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8CEE160-BE4E-4A9D-97E1-DD998A31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159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A7019C-A6E6-4225-9F31-EA59AF11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BA6A83-8450-4EA4-B1AE-6EE42AF4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8E87E04-23C2-4A59-BB97-F3809E06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6A4FF0A-F4B6-498A-AC53-0CC83E2FC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1F7182B-D0C0-4118-9DB3-29FF83158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ACC3DD5-B24E-4C25-BCA1-19B99A39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1342EA2-A828-48D3-B924-D5678856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5B187CF-4D3D-4B7C-AE2A-2EEFC547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321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3C3DA0-3C19-4DBA-843C-8BE8670F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77281C1-D59F-4BBA-8351-D0920406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351ED4C-68DB-48F0-83AB-A349663E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795720C-EFB7-4F7C-88ED-2A1A0534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65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9371FEE-E3F6-4F9A-A30C-EE0182B2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D81CBA12-5045-4EC2-A614-EF9DC816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D112B5C-EFC8-414F-A40F-3181332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57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7DF776-4788-4B2B-8189-5C1843D1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D297B1-6F40-4F91-A3C6-B6700010B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1FC44DF-A3A4-4F66-BF68-3FC57FE6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3520D13-6480-4E6B-AA6A-42D38882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6C86EDF-E7E4-4D9D-94A2-09551FBA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F78255-13B5-4D8F-9BD6-557F91B0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74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6BFB9B-0519-4E92-AC8E-D612EE17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B2A595D-7726-42CD-9C28-47F16CB93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D949963-726A-407F-83E8-6E6771119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52CB6A3-6AF5-4788-9258-0388AA2F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B955A1F-BB52-48F2-8D7C-50CDE2F0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AF3AC4C-5C0D-4107-B724-029C4915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777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EAD1C02-6804-49B6-B83D-1B056375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C4013D2-5484-4DC6-ACD0-4360252FA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D2C865E-4826-4FA9-BE8B-B30CC0AC6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08B1-56E4-4F5B-9D31-87B66EDC6EB4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09966A7-2D4C-4989-9AA2-6459A9CF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BAD0BE3-B34F-49C2-B548-5FC8A1FE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BAB8-BD7F-4469-AAE0-0EA2BD06DA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61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2389CED-B8C1-4A7C-8B5B-6B87D7F1D6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A50EAD8-1B73-424F-B994-AAB087868E11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14</a:t>
            </a:r>
          </a:p>
          <a:p>
            <a:r>
              <a:rPr lang="hr-HR" sz="4800" dirty="0">
                <a:solidFill>
                  <a:srgbClr val="FF33CC"/>
                </a:solidFill>
              </a:rPr>
              <a:t>Q for a </a:t>
            </a:r>
            <a:r>
              <a:rPr lang="hr-HR" sz="4800" dirty="0" err="1">
                <a:solidFill>
                  <a:srgbClr val="FF33CC"/>
                </a:solidFill>
              </a:rPr>
              <a:t>question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DB3A14C-94DA-457A-A4EB-F6939EB475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40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712C7EC-D4D2-47B4-8F4C-A89A1158D7EB}"/>
              </a:ext>
            </a:extLst>
          </p:cNvPr>
          <p:cNvSpPr txBox="1"/>
          <p:nvPr/>
        </p:nvSpPr>
        <p:spPr>
          <a:xfrm>
            <a:off x="313811" y="999855"/>
            <a:ext cx="9034375" cy="558935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Canada is the largest country in the world.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Canada stretches from the Atlantic Ocean in the west to the Pacific Ocean in the east.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Canada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densely</a:t>
            </a:r>
            <a:r>
              <a:rPr lang="hr-HR" dirty="0"/>
              <a:t> </a:t>
            </a:r>
            <a:r>
              <a:rPr lang="hr-HR" dirty="0" err="1"/>
              <a:t>populated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It is larger than the USA and its population is nine times larger.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Although it has a low standard of living, it attracts people from all over the world.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Most people live in the northern part of Canada.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Eskimos are sometimes called </a:t>
            </a:r>
            <a:r>
              <a:rPr lang="en-US" dirty="0" err="1"/>
              <a:t>Inuits</a:t>
            </a:r>
            <a:r>
              <a:rPr lang="en-US" dirty="0"/>
              <a:t> but they find that name offensive.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official languages in Canada are English and Spanish.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Niagara Falls are located on the American side.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People go to the snowy South to experience a natural light show called the Southern Lights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62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0E3FBBD-0948-4E2C-B6F2-9EBD39131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961"/>
          <a:stretch/>
        </p:blipFill>
        <p:spPr>
          <a:xfrm>
            <a:off x="894038" y="0"/>
            <a:ext cx="529313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1DFAFF-F6C0-4E8E-B495-99D4F5A63E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6388" y="520023"/>
            <a:ext cx="6813215" cy="603384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F354016-758D-4B66-9F99-73779611A3C9}"/>
              </a:ext>
            </a:extLst>
          </p:cNvPr>
          <p:cNvSpPr txBox="1"/>
          <p:nvPr/>
        </p:nvSpPr>
        <p:spPr>
          <a:xfrm>
            <a:off x="5026807" y="1684941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do you have in common with your best friend?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D3C0AC7-839A-4EC5-A91D-723547608033}"/>
              </a:ext>
            </a:extLst>
          </p:cNvPr>
          <p:cNvSpPr txBox="1"/>
          <p:nvPr/>
        </p:nvSpPr>
        <p:spPr>
          <a:xfrm>
            <a:off x="5026807" y="2332974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often do your teachers give you tests to do? 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DADF31F-93C3-4FA6-9C75-A3FFA499F7CA}"/>
              </a:ext>
            </a:extLst>
          </p:cNvPr>
          <p:cNvSpPr txBox="1"/>
          <p:nvPr/>
        </p:nvSpPr>
        <p:spPr>
          <a:xfrm>
            <a:off x="5026807" y="2983792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time is your </a:t>
            </a:r>
            <a:r>
              <a:rPr lang="en-US" sz="1600" dirty="0" err="1">
                <a:solidFill>
                  <a:srgbClr val="FF33CC"/>
                </a:solidFill>
              </a:rPr>
              <a:t>favourite</a:t>
            </a:r>
            <a:r>
              <a:rPr lang="en-US" sz="1600" dirty="0">
                <a:solidFill>
                  <a:srgbClr val="FF33CC"/>
                </a:solidFill>
              </a:rPr>
              <a:t> </a:t>
            </a:r>
            <a:r>
              <a:rPr lang="en-US" sz="1600" dirty="0" err="1">
                <a:solidFill>
                  <a:srgbClr val="FF33CC"/>
                </a:solidFill>
              </a:rPr>
              <a:t>programme</a:t>
            </a:r>
            <a:r>
              <a:rPr lang="en-US" sz="1600" dirty="0">
                <a:solidFill>
                  <a:srgbClr val="FF33CC"/>
                </a:solidFill>
              </a:rPr>
              <a:t> on TV?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2AA5A0E-5EE9-4455-8EA8-C5340EC01703}"/>
              </a:ext>
            </a:extLst>
          </p:cNvPr>
          <p:cNvSpPr txBox="1"/>
          <p:nvPr/>
        </p:nvSpPr>
        <p:spPr>
          <a:xfrm>
            <a:off x="5026807" y="3673092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How many active volcanoes are there in the world?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687F923-1A20-4F66-B596-3E0DD7446668}"/>
              </a:ext>
            </a:extLst>
          </p:cNvPr>
          <p:cNvSpPr txBox="1"/>
          <p:nvPr/>
        </p:nvSpPr>
        <p:spPr>
          <a:xfrm>
            <a:off x="5086800" y="4263318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job would you like to do some day?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3289585-1E6C-450F-9259-877543495FB5}"/>
              </a:ext>
            </a:extLst>
          </p:cNvPr>
          <p:cNvSpPr txBox="1"/>
          <p:nvPr/>
        </p:nvSpPr>
        <p:spPr>
          <a:xfrm>
            <a:off x="5086800" y="4877531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Why have you decided to stop playing basketball?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421DFF0-E4EF-4060-8DE2-3BB47B451CBA}"/>
              </a:ext>
            </a:extLst>
          </p:cNvPr>
          <p:cNvSpPr txBox="1"/>
          <p:nvPr/>
        </p:nvSpPr>
        <p:spPr>
          <a:xfrm>
            <a:off x="5086800" y="5491744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What are you going to do for your next birthday?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5DB9A11-6B54-45DD-95A0-7F5F28E1B416}"/>
              </a:ext>
            </a:extLst>
          </p:cNvPr>
          <p:cNvSpPr txBox="1"/>
          <p:nvPr/>
        </p:nvSpPr>
        <p:spPr>
          <a:xfrm>
            <a:off x="5086800" y="6115606"/>
            <a:ext cx="50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Have you ever made an online friend?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A6BC3AA-64AC-4DCF-9F77-DBB4B23329BD}"/>
              </a:ext>
            </a:extLst>
          </p:cNvPr>
          <p:cNvSpPr txBox="1"/>
          <p:nvPr/>
        </p:nvSpPr>
        <p:spPr>
          <a:xfrm>
            <a:off x="247770" y="3435927"/>
            <a:ext cx="4495211" cy="880369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Wh-word (relative pronoun) + auxiliary verb + Subject + (the main) verb +...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2FB6AEE8-1D69-47E1-8B14-5641CECDBA81}"/>
              </a:ext>
            </a:extLst>
          </p:cNvPr>
          <p:cNvSpPr txBox="1"/>
          <p:nvPr/>
        </p:nvSpPr>
        <p:spPr>
          <a:xfrm>
            <a:off x="1688064" y="2578121"/>
            <a:ext cx="1671090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WORD  ORDER</a:t>
            </a:r>
          </a:p>
        </p:txBody>
      </p:sp>
    </p:spTree>
    <p:extLst>
      <p:ext uri="{BB962C8B-B14F-4D97-AF65-F5344CB8AC3E}">
        <p14:creationId xmlns:p14="http://schemas.microsoft.com/office/powerpoint/2010/main" xmlns="" val="11695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EA35DB7-ED36-4316-B651-FD0434FED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474" y="-6016"/>
            <a:ext cx="5558468" cy="68640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D9DE61-4CE0-4008-AA6D-CE918AACBD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411" y="1600200"/>
            <a:ext cx="7495228" cy="501176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B682C79-EECC-42F0-B076-E9352F400563}"/>
              </a:ext>
            </a:extLst>
          </p:cNvPr>
          <p:cNvSpPr txBox="1"/>
          <p:nvPr/>
        </p:nvSpPr>
        <p:spPr>
          <a:xfrm>
            <a:off x="1524000" y="2734322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C11F968-D863-423A-B559-29A9512B1E78}"/>
              </a:ext>
            </a:extLst>
          </p:cNvPr>
          <p:cNvSpPr txBox="1"/>
          <p:nvPr/>
        </p:nvSpPr>
        <p:spPr>
          <a:xfrm>
            <a:off x="1524000" y="3037920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Are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D665A3B-FA10-4415-8C0E-3A060A0F9BA0}"/>
              </a:ext>
            </a:extLst>
          </p:cNvPr>
          <p:cNvSpPr txBox="1"/>
          <p:nvPr/>
        </p:nvSpPr>
        <p:spPr>
          <a:xfrm>
            <a:off x="1543615" y="3389082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F037C9F-20A4-4886-8869-C8E3501099E0}"/>
              </a:ext>
            </a:extLst>
          </p:cNvPr>
          <p:cNvSpPr txBox="1"/>
          <p:nvPr/>
        </p:nvSpPr>
        <p:spPr>
          <a:xfrm>
            <a:off x="1552493" y="3727636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857B13D-531B-4D2E-B2FF-5A2A55AACA04}"/>
              </a:ext>
            </a:extLst>
          </p:cNvPr>
          <p:cNvSpPr txBox="1"/>
          <p:nvPr/>
        </p:nvSpPr>
        <p:spPr>
          <a:xfrm>
            <a:off x="1561371" y="4036196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FD99BDC-F619-4EA2-B23F-7EC9CF0A7F9D}"/>
              </a:ext>
            </a:extLst>
          </p:cNvPr>
          <p:cNvSpPr txBox="1"/>
          <p:nvPr/>
        </p:nvSpPr>
        <p:spPr>
          <a:xfrm>
            <a:off x="1581941" y="4366112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4EAF050-F4B9-459F-87ED-B9B606A63A46}"/>
              </a:ext>
            </a:extLst>
          </p:cNvPr>
          <p:cNvSpPr txBox="1"/>
          <p:nvPr/>
        </p:nvSpPr>
        <p:spPr>
          <a:xfrm>
            <a:off x="1590819" y="4707299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64B6ADF-62F0-43AF-8DEE-3735A6F29E4E}"/>
              </a:ext>
            </a:extLst>
          </p:cNvPr>
          <p:cNvSpPr txBox="1"/>
          <p:nvPr/>
        </p:nvSpPr>
        <p:spPr>
          <a:xfrm>
            <a:off x="1590819" y="5006523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EBDFE6C-2D01-458C-961E-A20586F868A6}"/>
              </a:ext>
            </a:extLst>
          </p:cNvPr>
          <p:cNvSpPr txBox="1"/>
          <p:nvPr/>
        </p:nvSpPr>
        <p:spPr>
          <a:xfrm>
            <a:off x="1581941" y="5345774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C5C35C0-3CE4-4B05-BDB5-AAF197E0E9E4}"/>
              </a:ext>
            </a:extLst>
          </p:cNvPr>
          <p:cNvSpPr txBox="1"/>
          <p:nvPr/>
        </p:nvSpPr>
        <p:spPr>
          <a:xfrm>
            <a:off x="1594564" y="5683320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F43614B-3673-407A-805F-ABC8C91516EE}"/>
              </a:ext>
            </a:extLst>
          </p:cNvPr>
          <p:cNvSpPr txBox="1"/>
          <p:nvPr/>
        </p:nvSpPr>
        <p:spPr>
          <a:xfrm>
            <a:off x="1601104" y="6014997"/>
            <a:ext cx="89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4E8B763-985B-45F5-B42B-4D3DBC1B1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4116"/>
          <a:stretch/>
        </p:blipFill>
        <p:spPr>
          <a:xfrm>
            <a:off x="330961" y="-27432"/>
            <a:ext cx="5201159" cy="6871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36F1267-FB1E-4D77-8E39-9BA22350D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4116"/>
          <a:stretch/>
        </p:blipFill>
        <p:spPr>
          <a:xfrm>
            <a:off x="5499481" y="-27432"/>
            <a:ext cx="5201159" cy="687185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C1C97DE-7203-4C2C-8BE7-48B63DAFFB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1880" y="530799"/>
            <a:ext cx="8065008" cy="128108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B9F77D4-69C5-4475-8BD0-D4E79EBCA35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40" y="2836383"/>
            <a:ext cx="6894281" cy="202338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4B96DDBC-871E-4DAF-8C89-7A5012694E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6308" y="4597879"/>
            <a:ext cx="696833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4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1345113-2BBC-4870-B678-F36CCBC27A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4116"/>
          <a:stretch/>
        </p:blipFill>
        <p:spPr>
          <a:xfrm>
            <a:off x="330961" y="-27432"/>
            <a:ext cx="5201159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82BA6C5-7399-40D2-B13E-8647C4404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4116"/>
          <a:stretch/>
        </p:blipFill>
        <p:spPr>
          <a:xfrm>
            <a:off x="5532120" y="-27432"/>
            <a:ext cx="5201159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5541BBD-E83E-4A56-A32E-13BBE94697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906" y="530482"/>
            <a:ext cx="8870334" cy="26033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F6A9BA9-F015-4509-9591-4DADD5BCAC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3338" y="3349132"/>
            <a:ext cx="8793581" cy="289272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C514D2C-D6AF-4D2D-BDB5-C2D4DA923F72}"/>
              </a:ext>
            </a:extLst>
          </p:cNvPr>
          <p:cNvSpPr txBox="1"/>
          <p:nvPr/>
        </p:nvSpPr>
        <p:spPr>
          <a:xfrm>
            <a:off x="4760892" y="907049"/>
            <a:ext cx="133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outdoors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88BC2FA-323F-4D59-AC06-759BD586A6C1}"/>
              </a:ext>
            </a:extLst>
          </p:cNvPr>
          <p:cNvSpPr txBox="1"/>
          <p:nvPr/>
        </p:nvSpPr>
        <p:spPr>
          <a:xfrm>
            <a:off x="7529144" y="1483319"/>
            <a:ext cx="274005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touch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ball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with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their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hands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E8DF210-C705-444A-9BDD-73AE3170F5FA}"/>
              </a:ext>
            </a:extLst>
          </p:cNvPr>
          <p:cNvSpPr txBox="1"/>
          <p:nvPr/>
        </p:nvSpPr>
        <p:spPr>
          <a:xfrm>
            <a:off x="3730048" y="1700360"/>
            <a:ext cx="133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four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A67F22D-981D-49CE-8F7A-14BAC80940D5}"/>
              </a:ext>
            </a:extLst>
          </p:cNvPr>
          <p:cNvSpPr txBox="1"/>
          <p:nvPr/>
        </p:nvSpPr>
        <p:spPr>
          <a:xfrm>
            <a:off x="1200192" y="1965377"/>
            <a:ext cx="267363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protective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clothing</a:t>
            </a:r>
            <a:r>
              <a:rPr lang="hr-HR" sz="1400" dirty="0">
                <a:solidFill>
                  <a:srgbClr val="FF33CC"/>
                </a:solidFill>
              </a:rPr>
              <a:t>, </a:t>
            </a:r>
            <a:r>
              <a:rPr lang="hr-HR" sz="1400" dirty="0" err="1">
                <a:solidFill>
                  <a:srgbClr val="FF33CC"/>
                </a:solidFill>
              </a:rPr>
              <a:t>such</a:t>
            </a:r>
            <a:r>
              <a:rPr lang="hr-HR" sz="1400" dirty="0">
                <a:solidFill>
                  <a:srgbClr val="FF33CC"/>
                </a:solidFill>
              </a:rPr>
              <a:t> as </a:t>
            </a:r>
            <a:r>
              <a:rPr lang="hr-HR" sz="1400" dirty="0" err="1">
                <a:solidFill>
                  <a:srgbClr val="FF33CC"/>
                </a:solidFill>
              </a:rPr>
              <a:t>gloves</a:t>
            </a:r>
            <a:r>
              <a:rPr lang="hr-HR" sz="1400" dirty="0">
                <a:solidFill>
                  <a:srgbClr val="FF33CC"/>
                </a:solidFill>
              </a:rPr>
              <a:t>, </a:t>
            </a:r>
            <a:r>
              <a:rPr lang="hr-HR" sz="1400" dirty="0" err="1">
                <a:solidFill>
                  <a:srgbClr val="FF33CC"/>
                </a:solidFill>
              </a:rPr>
              <a:t>helmets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and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arm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paddings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F8513DD8-5E0D-4682-B32B-C9682AFFF7F1}"/>
              </a:ext>
            </a:extLst>
          </p:cNvPr>
          <p:cNvSpPr txBox="1"/>
          <p:nvPr/>
        </p:nvSpPr>
        <p:spPr>
          <a:xfrm>
            <a:off x="-22108" y="2509102"/>
            <a:ext cx="3138170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made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men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stronger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and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better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warriors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03836AE-7F2A-4EE5-90CB-55703EC2A4BC}"/>
              </a:ext>
            </a:extLst>
          </p:cNvPr>
          <p:cNvSpPr txBox="1"/>
          <p:nvPr/>
        </p:nvSpPr>
        <p:spPr>
          <a:xfrm>
            <a:off x="9327283" y="3525422"/>
            <a:ext cx="18084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heavy </a:t>
            </a:r>
            <a:r>
              <a:rPr lang="hr-HR" sz="1400" dirty="0" err="1">
                <a:solidFill>
                  <a:srgbClr val="FF33CC"/>
                </a:solidFill>
              </a:rPr>
              <a:t>rubber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ball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and</a:t>
            </a:r>
            <a:r>
              <a:rPr lang="hr-HR" sz="1400" dirty="0">
                <a:solidFill>
                  <a:srgbClr val="FF33CC"/>
                </a:solidFill>
              </a:rPr>
              <a:t> a </a:t>
            </a:r>
            <a:r>
              <a:rPr lang="hr-HR" sz="1400" dirty="0" err="1">
                <a:solidFill>
                  <a:srgbClr val="FF33CC"/>
                </a:solidFill>
              </a:rPr>
              <a:t>stick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with</a:t>
            </a:r>
            <a:r>
              <a:rPr lang="hr-HR" sz="1400" dirty="0">
                <a:solidFill>
                  <a:srgbClr val="FF33CC"/>
                </a:solidFill>
              </a:rPr>
              <a:t> a </a:t>
            </a:r>
            <a:r>
              <a:rPr lang="hr-HR" sz="1400" dirty="0" err="1">
                <a:solidFill>
                  <a:srgbClr val="FF33CC"/>
                </a:solidFill>
              </a:rPr>
              <a:t>pocket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A562BD3-801B-4559-835A-8FB51769B6FF}"/>
              </a:ext>
            </a:extLst>
          </p:cNvPr>
          <p:cNvSpPr txBox="1"/>
          <p:nvPr/>
        </p:nvSpPr>
        <p:spPr>
          <a:xfrm>
            <a:off x="3770759" y="4230159"/>
            <a:ext cx="133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66D2F3A-E331-48B4-8AD4-B15FC4796EC4}"/>
              </a:ext>
            </a:extLst>
          </p:cNvPr>
          <p:cNvSpPr txBox="1"/>
          <p:nvPr/>
        </p:nvSpPr>
        <p:spPr>
          <a:xfrm>
            <a:off x="7790902" y="4491800"/>
            <a:ext cx="133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15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5A2588C-D2BF-46A5-9F6C-FCB50DFFED8E}"/>
              </a:ext>
            </a:extLst>
          </p:cNvPr>
          <p:cNvSpPr txBox="1"/>
          <p:nvPr/>
        </p:nvSpPr>
        <p:spPr>
          <a:xfrm>
            <a:off x="9327283" y="5011321"/>
            <a:ext cx="173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Native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Americans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1CAE197-7F82-4F87-ABC8-1B059F70096E}"/>
              </a:ext>
            </a:extLst>
          </p:cNvPr>
          <p:cNvSpPr txBox="1"/>
          <p:nvPr/>
        </p:nvSpPr>
        <p:spPr>
          <a:xfrm>
            <a:off x="9695826" y="5271647"/>
            <a:ext cx="203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before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going</a:t>
            </a:r>
            <a:r>
              <a:rPr lang="hr-HR" sz="1600" dirty="0">
                <a:solidFill>
                  <a:srgbClr val="FF33CC"/>
                </a:solidFill>
              </a:rPr>
              <a:t> to </a:t>
            </a:r>
            <a:r>
              <a:rPr lang="hr-HR" sz="1600" dirty="0" err="1">
                <a:solidFill>
                  <a:srgbClr val="FF33CC"/>
                </a:solidFill>
              </a:rPr>
              <a:t>war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C46F4E-5E46-4702-8596-02FC3FF48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8890D6E-F9F3-48F4-B438-AB141CEDB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290F850-3192-42ED-AEAF-E3CA1937E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E735BD9-9A94-488F-986F-1931159EA38F}"/>
              </a:ext>
            </a:extLst>
          </p:cNvPr>
          <p:cNvSpPr txBox="1"/>
          <p:nvPr/>
        </p:nvSpPr>
        <p:spPr>
          <a:xfrm>
            <a:off x="403063" y="394956"/>
            <a:ext cx="558048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C</a:t>
            </a:r>
            <a:r>
              <a:rPr lang="en-US" dirty="0" err="1"/>
              <a:t>omment</a:t>
            </a:r>
            <a:r>
              <a:rPr lang="en-US" dirty="0"/>
              <a:t> on lacrosse by using the following beginnings</a:t>
            </a:r>
            <a:r>
              <a:rPr lang="hr-HR" dirty="0"/>
              <a:t>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B8C3A0A-F029-4349-983C-0BB8A9B192E4}"/>
              </a:ext>
            </a:extLst>
          </p:cNvPr>
          <p:cNvSpPr txBox="1"/>
          <p:nvPr/>
        </p:nvSpPr>
        <p:spPr>
          <a:xfrm>
            <a:off x="1581526" y="1048141"/>
            <a:ext cx="5117368" cy="274241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didn’t know...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find it interesting that...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funniest thing is...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 lacrosse has in common with ... is that... </a:t>
            </a:r>
            <a:endParaRPr lang="hr-HR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Lacrosse is different from ... because...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3E423D0-9BD1-4326-AF93-1EDF392015EC}"/>
              </a:ext>
            </a:extLst>
          </p:cNvPr>
          <p:cNvSpPr txBox="1"/>
          <p:nvPr/>
        </p:nvSpPr>
        <p:spPr>
          <a:xfrm>
            <a:off x="937638" y="4632326"/>
            <a:ext cx="4850603" cy="1384995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Next</a:t>
            </a:r>
            <a:r>
              <a:rPr lang="hr-HR" dirty="0"/>
              <a:t>, </a:t>
            </a:r>
            <a:r>
              <a:rPr lang="hr-HR" dirty="0" err="1"/>
              <a:t>close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Class</a:t>
            </a:r>
            <a:r>
              <a:rPr lang="hr-HR" dirty="0"/>
              <a:t> </a:t>
            </a:r>
            <a:r>
              <a:rPr lang="hr-HR" dirty="0" err="1"/>
              <a:t>Books</a:t>
            </a:r>
            <a:r>
              <a:rPr lang="hr-HR" dirty="0"/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Now</a:t>
            </a:r>
            <a:r>
              <a:rPr lang="hr-HR" b="1" dirty="0"/>
              <a:t> </a:t>
            </a:r>
            <a:r>
              <a:rPr lang="en-US" dirty="0"/>
              <a:t>write a paragraph describing lacrosse</a:t>
            </a:r>
            <a:r>
              <a:rPr lang="hr-HR" dirty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r-HR" dirty="0" err="1"/>
              <a:t>Then</a:t>
            </a:r>
            <a:r>
              <a:rPr lang="hr-HR" dirty="0"/>
              <a:t> </a:t>
            </a:r>
            <a:r>
              <a:rPr lang="en-US" dirty="0"/>
              <a:t>open </a:t>
            </a:r>
            <a:r>
              <a:rPr lang="hr-HR" dirty="0" err="1"/>
              <a:t>your</a:t>
            </a:r>
            <a:r>
              <a:rPr lang="en-US" dirty="0"/>
              <a:t> books to check how </a:t>
            </a:r>
            <a:r>
              <a:rPr lang="hr-HR" dirty="0" err="1"/>
              <a:t>you’ve</a:t>
            </a:r>
            <a:r>
              <a:rPr lang="en-US" dirty="0"/>
              <a:t> done</a:t>
            </a:r>
            <a:r>
              <a:rPr lang="hr-HR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FE44AD7-EA95-4BDB-8DB4-0A7A8F0B31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522" y="601027"/>
            <a:ext cx="4714875" cy="41243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356A072-BB62-47DB-B4F0-53F6EFA897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0522" y="4835158"/>
            <a:ext cx="4646880" cy="102943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13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B01958-9AA0-4E6E-93A9-3F4CD230D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E234A-32D9-4B53-A860-AC3F86AE6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681791-09A9-4AE1-ABAD-35DF43193585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349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2022-03-27T18:55:22Z</dcterms:created>
  <dcterms:modified xsi:type="dcterms:W3CDTF">2022-03-28T13:46:50Z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